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7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35" r:id="rId48"/>
    <p:sldId id="304" r:id="rId49"/>
    <p:sldId id="305" r:id="rId50"/>
    <p:sldId id="306" r:id="rId51"/>
    <p:sldId id="307" r:id="rId52"/>
    <p:sldId id="308" r:id="rId53"/>
    <p:sldId id="338" r:id="rId54"/>
    <p:sldId id="336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9" r:id="rId79"/>
    <p:sldId id="340" r:id="rId80"/>
    <p:sldId id="341" r:id="rId81"/>
    <p:sldId id="342" r:id="rId82"/>
    <p:sldId id="343" r:id="rId83"/>
    <p:sldId id="344" r:id="rId84"/>
    <p:sldId id="345" r:id="rId85"/>
    <p:sldId id="346" r:id="rId86"/>
    <p:sldId id="347" r:id="rId87"/>
    <p:sldId id="348" r:id="rId88"/>
    <p:sldId id="349" r:id="rId89"/>
    <p:sldId id="350" r:id="rId90"/>
    <p:sldId id="351" r:id="rId91"/>
    <p:sldId id="353" r:id="rId92"/>
    <p:sldId id="356" r:id="rId93"/>
    <p:sldId id="357" r:id="rId94"/>
    <p:sldId id="358" r:id="rId95"/>
    <p:sldId id="359" r:id="rId96"/>
    <p:sldId id="360" r:id="rId97"/>
    <p:sldId id="361" r:id="rId98"/>
    <p:sldId id="362" r:id="rId99"/>
    <p:sldId id="363" r:id="rId100"/>
    <p:sldId id="364" r:id="rId101"/>
    <p:sldId id="365" r:id="rId102"/>
    <p:sldId id="366" r:id="rId103"/>
    <p:sldId id="367" r:id="rId104"/>
    <p:sldId id="368" r:id="rId105"/>
    <p:sldId id="369" r:id="rId106"/>
    <p:sldId id="370" r:id="rId107"/>
    <p:sldId id="371" r:id="rId108"/>
    <p:sldId id="372" r:id="rId109"/>
    <p:sldId id="373" r:id="rId110"/>
    <p:sldId id="374" r:id="rId111"/>
    <p:sldId id="375" r:id="rId112"/>
    <p:sldId id="376" r:id="rId113"/>
    <p:sldId id="377" r:id="rId114"/>
    <p:sldId id="378" r:id="rId115"/>
    <p:sldId id="379" r:id="rId116"/>
    <p:sldId id="380" r:id="rId117"/>
    <p:sldId id="381" r:id="rId118"/>
    <p:sldId id="382" r:id="rId119"/>
    <p:sldId id="383" r:id="rId120"/>
    <p:sldId id="384" r:id="rId121"/>
    <p:sldId id="385" r:id="rId122"/>
    <p:sldId id="390" r:id="rId123"/>
    <p:sldId id="391" r:id="rId124"/>
    <p:sldId id="388" r:id="rId125"/>
    <p:sldId id="389" r:id="rId12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25" autoAdjust="0"/>
    <p:restoredTop sz="94700" autoAdjust="0"/>
  </p:normalViewPr>
  <p:slideViewPr>
    <p:cSldViewPr>
      <p:cViewPr varScale="1">
        <p:scale>
          <a:sx n="80" d="100"/>
          <a:sy n="80" d="100"/>
        </p:scale>
        <p:origin x="90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presProps" Target="presProps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26" Type="http://schemas.openxmlformats.org/officeDocument/2006/relationships/slide" Target="slides/slide12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16" Type="http://schemas.openxmlformats.org/officeDocument/2006/relationships/slide" Target="slides/slide114.xml"/><Relationship Id="rId124" Type="http://schemas.openxmlformats.org/officeDocument/2006/relationships/slide" Target="slides/slide122.xml"/><Relationship Id="rId129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slide" Target="slides/slide10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127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3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tableStyles" Target="tableStyles.xml"/><Relationship Id="rId61" Type="http://schemas.openxmlformats.org/officeDocument/2006/relationships/slide" Target="slides/slide59.xml"/><Relationship Id="rId82" Type="http://schemas.openxmlformats.org/officeDocument/2006/relationships/slide" Target="slides/slide8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着</a:t>
            </a:r>
            <a:endParaRPr lang="ko-KR" altLang="en-US" sz="25000" dirty="0">
              <a:ln>
                <a:prstDash val="solid"/>
              </a:ln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xià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bìxū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37407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本来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4593345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běnlái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832680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才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62263360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cái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8764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常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1430798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cháng</a:t>
            </a:r>
            <a:endParaRPr lang="ko-KR" altLang="en-US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383096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多么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19192600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duōme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73119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刚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24962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雨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gāng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545651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老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371234843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</a:rPr>
              <a:t>lǎo</a:t>
            </a:r>
            <a:r>
              <a:rPr lang="en-US" altLang="ko-KR" sz="22000" dirty="0">
                <a:ln>
                  <a:prstDash val="solid"/>
                </a:ln>
                <a:latin typeface="sasung" pitchFamily="2" charset="0"/>
                <a:ea typeface="+mn-ea"/>
              </a:rPr>
              <a:t>  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959206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马上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74406568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mǎshàng</a:t>
            </a:r>
            <a:endParaRPr lang="ko-KR" altLang="en-US" sz="1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810850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</a:rPr>
              <a:t>也许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6314003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</a:rPr>
              <a:t>yěxǔ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755646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永远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840882219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5486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</a:rPr>
              <a:t>yǒngyuǎn</a:t>
            </a:r>
            <a:r>
              <a:rPr lang="en-US" altLang="ko-KR" sz="22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36587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只好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331304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yǔ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zhǐhǎo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629002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终于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985721928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n>
                  <a:prstDash val="solid"/>
                </a:ln>
                <a:latin typeface="sasung" pitchFamily="2" charset="0"/>
              </a:rPr>
              <a:t>zhōngyú</a:t>
            </a:r>
            <a:endParaRPr lang="ko-KR" altLang="en-US" sz="14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219727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后来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43699929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hòulái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11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离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lí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送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sòng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回家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75914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huí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jiā</a:t>
            </a:r>
            <a:r>
              <a:rPr lang="en-US" altLang="ko-KR" sz="22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大雪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zhe</a:t>
            </a:r>
            <a:r>
              <a:rPr lang="en-US" altLang="ko-KR" sz="20000" dirty="0">
                <a:latin typeface="sasung" pitchFamily="2" charset="0"/>
              </a:rPr>
              <a:t> 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dàxuě</a:t>
            </a:r>
            <a:endParaRPr lang="en-US" altLang="ko-KR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转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zhuǎn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多云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duōyún</a:t>
            </a:r>
            <a:endParaRPr lang="en-US" altLang="ko-KR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刮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8713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guā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风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fēng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  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春天</a:t>
            </a:r>
            <a:endParaRPr lang="en-US" altLang="ko-KR" sz="25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3901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伞</a:t>
            </a:r>
            <a:endParaRPr lang="ko-KR" altLang="en-US" sz="25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chūntiān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78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夏天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xiàtiān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好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hǎo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冬天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n>
                  <a:prstDash val="solid"/>
                </a:ln>
                <a:latin typeface="sasung" pitchFamily="2" charset="0"/>
                <a:ea typeface="+mn-ea"/>
              </a:rPr>
              <a:t>dōngtiān</a:t>
            </a:r>
            <a:r>
              <a:rPr lang="en-US" altLang="ko-KR" sz="19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空气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kōngqì</a:t>
            </a:r>
            <a:endParaRPr lang="en-US" altLang="ko-KR" sz="1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05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差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4392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atin typeface="sasung" pitchFamily="2" charset="0"/>
              </a:rPr>
              <a:t>sǎn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chà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81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而且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087423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érqiě</a:t>
            </a:r>
            <a:endParaRPr lang="en-US" altLang="ko-KR" sz="19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86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风沙</a:t>
            </a:r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1418467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fēngshā</a:t>
            </a:r>
            <a:endParaRPr lang="en-US" altLang="ko-KR" sz="1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90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严重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40609583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yánzhòng</a:t>
            </a:r>
            <a:endParaRPr lang="en-US" altLang="ko-KR" sz="13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149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地 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5191137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de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42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影响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62166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外面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yǐngxiǎng</a:t>
            </a:r>
            <a:endParaRPr lang="en-US" altLang="ko-KR" sz="13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539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老年人</a:t>
            </a:r>
            <a:endParaRPr lang="en-US" altLang="ko-KR" sz="18500" i="1" dirty="0"/>
          </a:p>
        </p:txBody>
      </p:sp>
    </p:spTree>
    <p:extLst>
      <p:ext uri="{BB962C8B-B14F-4D97-AF65-F5344CB8AC3E}">
        <p14:creationId xmlns:p14="http://schemas.microsoft.com/office/powerpoint/2010/main" val="2104069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lǎoniánrén</a:t>
            </a:r>
            <a:endParaRPr lang="en-US" altLang="ko-KR" sz="1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466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病人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9220330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bìngrén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29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尤其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12926218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n>
                  <a:prstDash val="solid"/>
                </a:ln>
                <a:latin typeface="sasung" pitchFamily="2" charset="0"/>
                <a:ea typeface="+mn-ea"/>
              </a:rPr>
              <a:t>yóuqí</a:t>
            </a:r>
            <a:endParaRPr lang="en-US" altLang="ko-KR" sz="155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249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待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6533794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dài</a:t>
            </a:r>
            <a:endParaRPr lang="en-US" altLang="ko-KR" sz="19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878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活动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269291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wàimiàn</a:t>
            </a:r>
            <a:r>
              <a:rPr lang="en-US" altLang="ko-KR" sz="25000" dirty="0">
                <a:latin typeface="sasung" pitchFamily="2" charset="0"/>
              </a:rPr>
              <a:t> 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huódòng</a:t>
            </a:r>
            <a:endParaRPr lang="en-US" altLang="ko-KR" sz="14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6787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外出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42702267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wàichū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079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眼镜 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105173513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</a:rPr>
              <a:t>yǎnjìng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3326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口罩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59166246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kǒuzhào</a:t>
            </a:r>
            <a:endParaRPr lang="en-US" altLang="ko-KR" sz="14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66860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洗手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95815808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xǐshǒu</a:t>
            </a:r>
            <a:endParaRPr lang="en-US" altLang="ko-KR" sz="19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09033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适宜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73113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预报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23394" y="5486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shìyí</a:t>
            </a:r>
            <a:r>
              <a:rPr lang="en-US" altLang="ko-KR" sz="22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2000" dirty="0"/>
          </a:p>
        </p:txBody>
      </p:sp>
    </p:spTree>
    <p:extLst>
      <p:ext uri="{BB962C8B-B14F-4D97-AF65-F5344CB8AC3E}">
        <p14:creationId xmlns:p14="http://schemas.microsoft.com/office/powerpoint/2010/main" val="287495732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97151" y="12855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11613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一般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543549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23394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yìbān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19639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不宜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8038453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bùyí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65654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洗车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6765655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xǐchē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80516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971600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主意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8714502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104717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zhǔyi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19699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椅子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77903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167410" y="6926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atin typeface="sasung" pitchFamily="2" charset="0"/>
              </a:rPr>
              <a:t>yùbào</a:t>
            </a:r>
            <a:r>
              <a:rPr lang="en-US" altLang="ko-KR" sz="20000" dirty="0">
                <a:latin typeface="sasung" pitchFamily="2" charset="0"/>
              </a:rPr>
              <a:t> </a:t>
            </a:r>
            <a:r>
              <a:rPr lang="en-US" altLang="ko-KR" sz="12500" dirty="0">
                <a:latin typeface="sasung" pitchFamily="2" charset="0"/>
              </a:rPr>
              <a:t> </a:t>
            </a:r>
            <a:endParaRPr lang="ko-KR" altLang="en-US" sz="12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yǐzi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0145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桌子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13307633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zhuōzi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25094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放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0937760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fàng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60160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瓶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90791982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píng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3333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物价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7310186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wùjià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98680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低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09483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下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dī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65622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房子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7851969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fángzi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32919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不但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72873062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búdàn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75149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好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24068276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hào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54154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比较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05346624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bǐjiào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75755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必须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873334487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167</Words>
  <Application>Microsoft Office PowerPoint</Application>
  <PresentationFormat>화면 슬라이드 쇼(4:3)</PresentationFormat>
  <Paragraphs>124</Paragraphs>
  <Slides>124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124</vt:i4>
      </vt:variant>
    </vt:vector>
  </HeadingPairs>
  <TitlesOfParts>
    <vt:vector size="130" baseType="lpstr">
      <vt:lpstr>sasung</vt:lpstr>
      <vt:lpstr>宋体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113</cp:revision>
  <dcterms:created xsi:type="dcterms:W3CDTF">2017-07-04T02:57:39Z</dcterms:created>
  <dcterms:modified xsi:type="dcterms:W3CDTF">2022-01-25T04:32:18Z</dcterms:modified>
</cp:coreProperties>
</file>